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051D9-1580-4644-90FD-748BA5364061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1F031-6C06-4160-BEA5-18AA53E537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29969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WG B - pm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On-screen Show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OneTec</dc:creator>
  <cp:lastModifiedBy>OneTec</cp:lastModifiedBy>
  <cp:revision>1</cp:revision>
  <dcterms:created xsi:type="dcterms:W3CDTF">2013-12-03T14:18:35Z</dcterms:created>
  <dcterms:modified xsi:type="dcterms:W3CDTF">2013-12-03T14:23:44Z</dcterms:modified>
</cp:coreProperties>
</file>